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2225" cx="1828005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3313e1d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a3313e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60855f8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f60855f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90434821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4904348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bea090e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0bea09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that needs to grab the viewers attention!!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3313e1d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a3313e1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71ee3da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b71ee3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Google Shape;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lone Introduction or Summary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Google Shape;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 Profile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0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Google Shape;1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End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velopers.facebook.com/quickstarts/?platform=web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ryptospokesman.herokuapp.com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/>
        </p:nvSpPr>
        <p:spPr>
          <a:xfrm>
            <a:off x="699950" y="4332400"/>
            <a:ext cx="171768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Bind the bot to a Facebook Page and test it</a:t>
            </a:r>
            <a:endParaRPr sz="9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3"/>
          <p:cNvSpPr txBox="1"/>
          <p:nvPr>
            <p:ph idx="4294967295" type="body"/>
          </p:nvPr>
        </p:nvSpPr>
        <p:spPr>
          <a:xfrm>
            <a:off x="421350" y="1777593"/>
            <a:ext cx="17416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Create a Facebook Page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Configure communication with the bot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Test the bot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Create a Facebook Page</a:t>
            </a:r>
            <a:endParaRPr sz="4395"/>
          </a:p>
        </p:txBody>
      </p:sp>
      <p:sp>
        <p:nvSpPr>
          <p:cNvPr id="156" name="Google Shape;156;p44"/>
          <p:cNvSpPr txBox="1"/>
          <p:nvPr/>
        </p:nvSpPr>
        <p:spPr>
          <a:xfrm>
            <a:off x="76200" y="1357425"/>
            <a:ext cx="178569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AutoNum type="arabicPeriod"/>
            </a:pP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Signup 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on Facebook</a:t>
            </a:r>
            <a:endParaRPr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AutoNum type="arabicPeriod"/>
            </a:pPr>
            <a:r>
              <a:rPr b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Create a new Facebook Page</a:t>
            </a:r>
            <a:endParaRPr b="1" sz="3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Char char="●"/>
            </a:pP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Top-right menu →  Create a Page → assign a name (any classification is OK)</a:t>
            </a:r>
            <a:endParaRPr sz="28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57" name="Google Shape;157;p44"/>
          <p:cNvGrpSpPr/>
          <p:nvPr/>
        </p:nvGrpSpPr>
        <p:grpSpPr>
          <a:xfrm>
            <a:off x="0" y="3886200"/>
            <a:ext cx="17837700" cy="6099150"/>
            <a:chOff x="0" y="3886200"/>
            <a:chExt cx="17837700" cy="6099150"/>
          </a:xfrm>
        </p:grpSpPr>
        <p:sp>
          <p:nvSpPr>
            <p:cNvPr id="158" name="Google Shape;158;p44"/>
            <p:cNvSpPr txBox="1"/>
            <p:nvPr/>
          </p:nvSpPr>
          <p:spPr>
            <a:xfrm>
              <a:off x="0" y="3886200"/>
              <a:ext cx="17837700" cy="33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419100" lvl="0" marL="9144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AutoNum type="arabicPeriod" startAt="3"/>
              </a:pPr>
              <a:r>
                <a:rPr b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Create a Facebook App</a:t>
              </a:r>
              <a:endParaRPr b="1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Char char="●"/>
              </a:pP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Signup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on </a:t>
              </a:r>
              <a:r>
                <a:rPr lang="en" sz="3000" u="sng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https://developers.facebook.com/quickstarts/?platform=web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for</a:t>
              </a:r>
              <a:r>
                <a:rPr b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a Facebook for Devs account</a:t>
              </a:r>
              <a:endParaRPr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Char char="●"/>
              </a:pP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Create a new App</a:t>
              </a:r>
              <a:endParaRPr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Char char="●"/>
              </a:pP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Click on the “</a:t>
              </a: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Messenger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” card on the App’s dashboard to setup the integration with Messenger service</a:t>
              </a:r>
              <a:endParaRPr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Char char="●"/>
              </a:pP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Under “</a:t>
              </a: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Token generation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” select the page we created before, then take note of the generated value: this is the </a:t>
              </a:r>
              <a:r>
                <a:rPr lang="en" sz="3000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PAGE_ACCESS_TOKEN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value</a:t>
              </a:r>
              <a:endParaRPr/>
            </a:p>
          </p:txBody>
        </p:sp>
        <p:pic>
          <p:nvPicPr>
            <p:cNvPr id="159" name="Google Shape;15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78975" y="7366325"/>
              <a:ext cx="3608700" cy="26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96150" y="7988523"/>
              <a:ext cx="7984325" cy="16066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5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Configure communication with the bot </a:t>
            </a:r>
            <a:endParaRPr sz="4395"/>
          </a:p>
        </p:txBody>
      </p:sp>
      <p:sp>
        <p:nvSpPr>
          <p:cNvPr id="166" name="Google Shape;166;p45"/>
          <p:cNvSpPr txBox="1"/>
          <p:nvPr/>
        </p:nvSpPr>
        <p:spPr>
          <a:xfrm>
            <a:off x="0" y="4419600"/>
            <a:ext cx="116985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Calibri"/>
              <a:buAutoNum type="arabicPeriod" startAt="2"/>
            </a:pP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Setup the </a:t>
            </a:r>
            <a:r>
              <a:rPr lang="en" sz="3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PAGE_ACCESS_TOKEN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3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VERIFY_TOKEN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values as </a:t>
            </a:r>
            <a:r>
              <a:rPr i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env variables</a:t>
            </a:r>
            <a:r>
              <a:rPr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for the Heroku app and </a:t>
            </a:r>
            <a:r>
              <a:rPr i="1" lang="en"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redeploy it</a:t>
            </a:r>
            <a:endParaRPr sz="28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67" name="Google Shape;167;p45"/>
          <p:cNvGrpSpPr/>
          <p:nvPr/>
        </p:nvGrpSpPr>
        <p:grpSpPr>
          <a:xfrm>
            <a:off x="76200" y="1357425"/>
            <a:ext cx="17761650" cy="3572847"/>
            <a:chOff x="76200" y="1357425"/>
            <a:chExt cx="17761650" cy="3572847"/>
          </a:xfrm>
        </p:grpSpPr>
        <p:sp>
          <p:nvSpPr>
            <p:cNvPr id="168" name="Google Shape;168;p45"/>
            <p:cNvSpPr txBox="1"/>
            <p:nvPr/>
          </p:nvSpPr>
          <p:spPr>
            <a:xfrm>
              <a:off x="76200" y="1357425"/>
              <a:ext cx="11622300" cy="3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19100" lvl="0" marL="9144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AutoNum type="arabicPeriod"/>
              </a:pP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Click on “Setup Webhooks” and then write/select:</a:t>
              </a:r>
              <a:endParaRPr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Char char="●"/>
              </a:pP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Callback URL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" sz="30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3"/>
                </a:rPr>
                <a:t>https://cryptospokesman.herokuapp.com/</a:t>
              </a:r>
              <a:endParaRPr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Char char="●"/>
              </a:pP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Verify Token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: anything you like, better if randomically generated (this is the </a:t>
              </a:r>
              <a:r>
                <a:rPr lang="en" sz="3000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VERIFY_TOKEN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value)</a:t>
              </a:r>
              <a:endParaRPr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Char char="●"/>
              </a:pP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Subscription Fields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:  tick only “messages”</a:t>
              </a:r>
              <a:endParaRPr sz="2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69" name="Google Shape;169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40267" y="1659372"/>
              <a:ext cx="5297583" cy="327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45"/>
          <p:cNvGrpSpPr/>
          <p:nvPr/>
        </p:nvGrpSpPr>
        <p:grpSpPr>
          <a:xfrm>
            <a:off x="0" y="5350550"/>
            <a:ext cx="17987059" cy="2543650"/>
            <a:chOff x="0" y="5350550"/>
            <a:chExt cx="17987059" cy="2543650"/>
          </a:xfrm>
        </p:grpSpPr>
        <p:sp>
          <p:nvSpPr>
            <p:cNvPr id="171" name="Google Shape;171;p45"/>
            <p:cNvSpPr txBox="1"/>
            <p:nvPr/>
          </p:nvSpPr>
          <p:spPr>
            <a:xfrm>
              <a:off x="0" y="5791200"/>
              <a:ext cx="12144300" cy="21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19100" lvl="0" marL="9144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AutoNum type="arabicPeriod" startAt="3"/>
              </a:pP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Get back on Facebook and hit “</a:t>
              </a: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Verify and Save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”.</a:t>
              </a:r>
              <a:r>
                <a:rPr lang="en" sz="6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Then </a:t>
              </a: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select our Facebook page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as the event source we want the bot to subscribe to</a:t>
              </a:r>
              <a:endParaRPr sz="2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72" name="Google Shape;172;p45"/>
            <p:cNvPicPr preferRelativeResize="0"/>
            <p:nvPr/>
          </p:nvPicPr>
          <p:blipFill rotWithShape="1">
            <a:blip r:embed="rId5">
              <a:alphaModFix/>
            </a:blip>
            <a:srcRect b="0" l="0" r="30767" t="5240"/>
            <a:stretch/>
          </p:blipFill>
          <p:spPr>
            <a:xfrm>
              <a:off x="11729109" y="5350550"/>
              <a:ext cx="6257950" cy="2103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p45"/>
          <p:cNvGrpSpPr/>
          <p:nvPr/>
        </p:nvGrpSpPr>
        <p:grpSpPr>
          <a:xfrm>
            <a:off x="0" y="7086600"/>
            <a:ext cx="16278177" cy="3228600"/>
            <a:chOff x="0" y="7086600"/>
            <a:chExt cx="16278177" cy="3228600"/>
          </a:xfrm>
        </p:grpSpPr>
        <p:sp>
          <p:nvSpPr>
            <p:cNvPr id="174" name="Google Shape;174;p45"/>
            <p:cNvSpPr txBox="1"/>
            <p:nvPr/>
          </p:nvSpPr>
          <p:spPr>
            <a:xfrm>
              <a:off x="0" y="7086600"/>
              <a:ext cx="119319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419100" lvl="0" marL="9144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AutoNum type="arabicPeriod" startAt="4"/>
              </a:pPr>
              <a:r>
                <a:rPr b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… now open a chat with our Page and start chatting with the bot!</a:t>
              </a:r>
              <a:endParaRPr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Char char="●"/>
              </a:pP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Also don’t forget that now </a:t>
              </a: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only you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can message with the bot</a:t>
              </a:r>
              <a:endParaRPr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Calibri"/>
                <a:buChar char="●"/>
              </a:pP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You need to</a:t>
              </a:r>
              <a:r>
                <a:rPr i="1"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submit the App to Facebook for review</a:t>
              </a:r>
              <a:r>
                <a:rPr lang="en" sz="30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in order to allow the bot to be publicly accessible (eg. by your friends)</a:t>
              </a:r>
              <a:endParaRPr sz="3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5" name="Google Shape;175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292425" y="7791324"/>
              <a:ext cx="1985752" cy="2523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type="title"/>
          </p:nvPr>
        </p:nvSpPr>
        <p:spPr>
          <a:xfrm>
            <a:off x="980311" y="976048"/>
            <a:ext cx="160605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Code Sample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5"/>
              <a:t>Summary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7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Create a Facebook Page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Configure communication with the bot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 sample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/>
          <p:nvPr>
            <p:ph type="ctrTitle"/>
          </p:nvPr>
        </p:nvSpPr>
        <p:spPr>
          <a:xfrm>
            <a:off x="708375" y="3637525"/>
            <a:ext cx="16993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8500"/>
              <a:t>Datasets manipulation and visualization with Jupyter and Pandas</a:t>
            </a:r>
            <a:endParaRPr b="0" i="0" sz="8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8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